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0AF4A-915F-439C-8316-76C69C3AB8E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31D3D33-AFBC-4CE0-9D53-6C0F945DDBC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Technologie binnen Maatschappelijk Zorg</a:t>
          </a:r>
          <a:endParaRPr lang="en-US"/>
        </a:p>
      </dgm:t>
    </dgm:pt>
    <dgm:pt modelId="{B500600C-AE58-4299-A5AE-9EF31B8694B0}" type="parTrans" cxnId="{B2C802D0-CB42-4221-ABDE-4B6C37E90FC3}">
      <dgm:prSet/>
      <dgm:spPr/>
      <dgm:t>
        <a:bodyPr/>
        <a:lstStyle/>
        <a:p>
          <a:endParaRPr lang="en-US"/>
        </a:p>
      </dgm:t>
    </dgm:pt>
    <dgm:pt modelId="{FC28309D-2094-4BC8-AC20-A30D2962A994}" type="sibTrans" cxnId="{B2C802D0-CB42-4221-ABDE-4B6C37E90FC3}">
      <dgm:prSet/>
      <dgm:spPr/>
      <dgm:t>
        <a:bodyPr/>
        <a:lstStyle/>
        <a:p>
          <a:endParaRPr lang="en-US"/>
        </a:p>
      </dgm:t>
    </dgm:pt>
    <dgm:pt modelId="{2BB88C3E-457D-4E91-BDC0-17995A763BE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Waarom is dit een belangrijk punt denken jullie?</a:t>
          </a:r>
          <a:endParaRPr lang="en-US"/>
        </a:p>
      </dgm:t>
    </dgm:pt>
    <dgm:pt modelId="{8BC0D87B-4B37-42E5-B00F-4022DA8F9546}" type="parTrans" cxnId="{71525F85-2FC2-4BFB-ADAA-8A3372B78D15}">
      <dgm:prSet/>
      <dgm:spPr/>
      <dgm:t>
        <a:bodyPr/>
        <a:lstStyle/>
        <a:p>
          <a:endParaRPr lang="en-US"/>
        </a:p>
      </dgm:t>
    </dgm:pt>
    <dgm:pt modelId="{52F9CA3F-F067-43C2-8876-974F84E08DE7}" type="sibTrans" cxnId="{71525F85-2FC2-4BFB-ADAA-8A3372B78D15}">
      <dgm:prSet/>
      <dgm:spPr/>
      <dgm:t>
        <a:bodyPr/>
        <a:lstStyle/>
        <a:p>
          <a:endParaRPr lang="en-US"/>
        </a:p>
      </dgm:t>
    </dgm:pt>
    <dgm:pt modelId="{57AC1719-2DEC-4CC7-ACB0-AC47960A9590}" type="pres">
      <dgm:prSet presAssocID="{27D0AF4A-915F-439C-8316-76C69C3AB8E6}" presName="root" presStyleCnt="0">
        <dgm:presLayoutVars>
          <dgm:dir/>
          <dgm:resizeHandles val="exact"/>
        </dgm:presLayoutVars>
      </dgm:prSet>
      <dgm:spPr/>
    </dgm:pt>
    <dgm:pt modelId="{255118F3-C5A8-436B-BBFD-5EC52F675FD7}" type="pres">
      <dgm:prSet presAssocID="{131D3D33-AFBC-4CE0-9D53-6C0F945DDBCA}" presName="compNode" presStyleCnt="0"/>
      <dgm:spPr/>
    </dgm:pt>
    <dgm:pt modelId="{D5D9D87F-DEF0-4E55-BA62-2C87918EEE27}" type="pres">
      <dgm:prSet presAssocID="{131D3D33-AFBC-4CE0-9D53-6C0F945DDBCA}" presName="bgRect" presStyleLbl="bgShp" presStyleIdx="0" presStyleCnt="2"/>
      <dgm:spPr/>
    </dgm:pt>
    <dgm:pt modelId="{1110F382-F3D8-41C3-90B7-C257C2859458}" type="pres">
      <dgm:prSet presAssocID="{131D3D33-AFBC-4CE0-9D53-6C0F945DDBC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7EAD3DE7-00E4-48DD-8FBA-E15CE33B2092}" type="pres">
      <dgm:prSet presAssocID="{131D3D33-AFBC-4CE0-9D53-6C0F945DDBCA}" presName="spaceRect" presStyleCnt="0"/>
      <dgm:spPr/>
    </dgm:pt>
    <dgm:pt modelId="{082BB9D0-D3E2-4474-96E6-783CE794AB0A}" type="pres">
      <dgm:prSet presAssocID="{131D3D33-AFBC-4CE0-9D53-6C0F945DDBCA}" presName="parTx" presStyleLbl="revTx" presStyleIdx="0" presStyleCnt="2">
        <dgm:presLayoutVars>
          <dgm:chMax val="0"/>
          <dgm:chPref val="0"/>
        </dgm:presLayoutVars>
      </dgm:prSet>
      <dgm:spPr/>
    </dgm:pt>
    <dgm:pt modelId="{01920A2C-C682-4857-BC32-37F8DFD416E1}" type="pres">
      <dgm:prSet presAssocID="{FC28309D-2094-4BC8-AC20-A30D2962A994}" presName="sibTrans" presStyleCnt="0"/>
      <dgm:spPr/>
    </dgm:pt>
    <dgm:pt modelId="{168C761E-01BC-42DD-BC12-864D6E8479A0}" type="pres">
      <dgm:prSet presAssocID="{2BB88C3E-457D-4E91-BDC0-17995A763BE8}" presName="compNode" presStyleCnt="0"/>
      <dgm:spPr/>
    </dgm:pt>
    <dgm:pt modelId="{8DE3B5C5-D995-4136-8D45-9E8B08DFE992}" type="pres">
      <dgm:prSet presAssocID="{2BB88C3E-457D-4E91-BDC0-17995A763BE8}" presName="bgRect" presStyleLbl="bgShp" presStyleIdx="1" presStyleCnt="2"/>
      <dgm:spPr/>
    </dgm:pt>
    <dgm:pt modelId="{B15FF84D-2BD0-4336-80CA-2A6536456F00}" type="pres">
      <dgm:prSet presAssocID="{2BB88C3E-457D-4E91-BDC0-17995A763BE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596D602B-5D3B-47DD-82A0-CEEB8139D9A5}" type="pres">
      <dgm:prSet presAssocID="{2BB88C3E-457D-4E91-BDC0-17995A763BE8}" presName="spaceRect" presStyleCnt="0"/>
      <dgm:spPr/>
    </dgm:pt>
    <dgm:pt modelId="{DB091D1B-BF6D-49CA-BC94-3777D2B5B756}" type="pres">
      <dgm:prSet presAssocID="{2BB88C3E-457D-4E91-BDC0-17995A763BE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598BC66-ED07-4045-BFC0-E29131B487EA}" type="presOf" srcId="{131D3D33-AFBC-4CE0-9D53-6C0F945DDBCA}" destId="{082BB9D0-D3E2-4474-96E6-783CE794AB0A}" srcOrd="0" destOrd="0" presId="urn:microsoft.com/office/officeart/2018/2/layout/IconVerticalSolidList"/>
    <dgm:cxn modelId="{2EFDE378-8BB8-4183-8161-A38CE89EF5DB}" type="presOf" srcId="{27D0AF4A-915F-439C-8316-76C69C3AB8E6}" destId="{57AC1719-2DEC-4CC7-ACB0-AC47960A9590}" srcOrd="0" destOrd="0" presId="urn:microsoft.com/office/officeart/2018/2/layout/IconVerticalSolidList"/>
    <dgm:cxn modelId="{71525F85-2FC2-4BFB-ADAA-8A3372B78D15}" srcId="{27D0AF4A-915F-439C-8316-76C69C3AB8E6}" destId="{2BB88C3E-457D-4E91-BDC0-17995A763BE8}" srcOrd="1" destOrd="0" parTransId="{8BC0D87B-4B37-42E5-B00F-4022DA8F9546}" sibTransId="{52F9CA3F-F067-43C2-8876-974F84E08DE7}"/>
    <dgm:cxn modelId="{8F02478E-7693-4AB7-9BFA-AEF9BBC572EA}" type="presOf" srcId="{2BB88C3E-457D-4E91-BDC0-17995A763BE8}" destId="{DB091D1B-BF6D-49CA-BC94-3777D2B5B756}" srcOrd="0" destOrd="0" presId="urn:microsoft.com/office/officeart/2018/2/layout/IconVerticalSolidList"/>
    <dgm:cxn modelId="{B2C802D0-CB42-4221-ABDE-4B6C37E90FC3}" srcId="{27D0AF4A-915F-439C-8316-76C69C3AB8E6}" destId="{131D3D33-AFBC-4CE0-9D53-6C0F945DDBCA}" srcOrd="0" destOrd="0" parTransId="{B500600C-AE58-4299-A5AE-9EF31B8694B0}" sibTransId="{FC28309D-2094-4BC8-AC20-A30D2962A994}"/>
    <dgm:cxn modelId="{EDF20D77-C4A1-442A-9377-92BD031C9AC9}" type="presParOf" srcId="{57AC1719-2DEC-4CC7-ACB0-AC47960A9590}" destId="{255118F3-C5A8-436B-BBFD-5EC52F675FD7}" srcOrd="0" destOrd="0" presId="urn:microsoft.com/office/officeart/2018/2/layout/IconVerticalSolidList"/>
    <dgm:cxn modelId="{A2BAC713-6769-4F5D-A844-061236FD11A3}" type="presParOf" srcId="{255118F3-C5A8-436B-BBFD-5EC52F675FD7}" destId="{D5D9D87F-DEF0-4E55-BA62-2C87918EEE27}" srcOrd="0" destOrd="0" presId="urn:microsoft.com/office/officeart/2018/2/layout/IconVerticalSolidList"/>
    <dgm:cxn modelId="{BC0E4072-A023-49E6-8BFC-009D1EE15A1A}" type="presParOf" srcId="{255118F3-C5A8-436B-BBFD-5EC52F675FD7}" destId="{1110F382-F3D8-41C3-90B7-C257C2859458}" srcOrd="1" destOrd="0" presId="urn:microsoft.com/office/officeart/2018/2/layout/IconVerticalSolidList"/>
    <dgm:cxn modelId="{1796CB02-59AD-49A3-BD3C-5B5D849D41E5}" type="presParOf" srcId="{255118F3-C5A8-436B-BBFD-5EC52F675FD7}" destId="{7EAD3DE7-00E4-48DD-8FBA-E15CE33B2092}" srcOrd="2" destOrd="0" presId="urn:microsoft.com/office/officeart/2018/2/layout/IconVerticalSolidList"/>
    <dgm:cxn modelId="{88810FAB-6100-4358-A065-45E68C89E7C1}" type="presParOf" srcId="{255118F3-C5A8-436B-BBFD-5EC52F675FD7}" destId="{082BB9D0-D3E2-4474-96E6-783CE794AB0A}" srcOrd="3" destOrd="0" presId="urn:microsoft.com/office/officeart/2018/2/layout/IconVerticalSolidList"/>
    <dgm:cxn modelId="{C5608A1C-E6C5-4298-AFCA-CAC60444A0B7}" type="presParOf" srcId="{57AC1719-2DEC-4CC7-ACB0-AC47960A9590}" destId="{01920A2C-C682-4857-BC32-37F8DFD416E1}" srcOrd="1" destOrd="0" presId="urn:microsoft.com/office/officeart/2018/2/layout/IconVerticalSolidList"/>
    <dgm:cxn modelId="{4073C0DD-BD1D-4944-BD9B-FC5E4993C7E6}" type="presParOf" srcId="{57AC1719-2DEC-4CC7-ACB0-AC47960A9590}" destId="{168C761E-01BC-42DD-BC12-864D6E8479A0}" srcOrd="2" destOrd="0" presId="urn:microsoft.com/office/officeart/2018/2/layout/IconVerticalSolidList"/>
    <dgm:cxn modelId="{3AD8A111-3DE5-4221-B474-68E240E76B24}" type="presParOf" srcId="{168C761E-01BC-42DD-BC12-864D6E8479A0}" destId="{8DE3B5C5-D995-4136-8D45-9E8B08DFE992}" srcOrd="0" destOrd="0" presId="urn:microsoft.com/office/officeart/2018/2/layout/IconVerticalSolidList"/>
    <dgm:cxn modelId="{3BFE062D-7458-415F-A757-C47827EA32D8}" type="presParOf" srcId="{168C761E-01BC-42DD-BC12-864D6E8479A0}" destId="{B15FF84D-2BD0-4336-80CA-2A6536456F00}" srcOrd="1" destOrd="0" presId="urn:microsoft.com/office/officeart/2018/2/layout/IconVerticalSolidList"/>
    <dgm:cxn modelId="{30E74588-9FF4-4D7A-AF63-79530EBB1AF1}" type="presParOf" srcId="{168C761E-01BC-42DD-BC12-864D6E8479A0}" destId="{596D602B-5D3B-47DD-82A0-CEEB8139D9A5}" srcOrd="2" destOrd="0" presId="urn:microsoft.com/office/officeart/2018/2/layout/IconVerticalSolidList"/>
    <dgm:cxn modelId="{4123B033-2AE7-4C44-AF34-56ED0785669D}" type="presParOf" srcId="{168C761E-01BC-42DD-BC12-864D6E8479A0}" destId="{DB091D1B-BF6D-49CA-BC94-3777D2B5B7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2B00C9-712C-4F95-80C1-8E32B9110D1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C6B869E-CE9E-4B24-8D4B-2104BCABB033}">
      <dgm:prSet/>
      <dgm:spPr/>
      <dgm:t>
        <a:bodyPr/>
        <a:lstStyle/>
        <a:p>
          <a:r>
            <a:rPr lang="nl-NL"/>
            <a:t>Hardware en software</a:t>
          </a:r>
          <a:endParaRPr lang="en-US"/>
        </a:p>
      </dgm:t>
    </dgm:pt>
    <dgm:pt modelId="{D65AE5EE-AF78-46CB-847D-6C9F6B3E58B9}" type="parTrans" cxnId="{47B5F1D4-566E-4348-B5B2-22597FFEFFE3}">
      <dgm:prSet/>
      <dgm:spPr/>
      <dgm:t>
        <a:bodyPr/>
        <a:lstStyle/>
        <a:p>
          <a:endParaRPr lang="en-US"/>
        </a:p>
      </dgm:t>
    </dgm:pt>
    <dgm:pt modelId="{0C168B9D-28D4-4080-9104-C59D8CA9CDD3}" type="sibTrans" cxnId="{47B5F1D4-566E-4348-B5B2-22597FFEFFE3}">
      <dgm:prSet/>
      <dgm:spPr/>
      <dgm:t>
        <a:bodyPr/>
        <a:lstStyle/>
        <a:p>
          <a:endParaRPr lang="en-US"/>
        </a:p>
      </dgm:t>
    </dgm:pt>
    <dgm:pt modelId="{31243FC3-6D39-4665-80DE-33E69EF71ACB}">
      <dgm:prSet/>
      <dgm:spPr/>
      <dgm:t>
        <a:bodyPr/>
        <a:lstStyle/>
        <a:p>
          <a:r>
            <a:rPr lang="nl-NL"/>
            <a:t>Internet</a:t>
          </a:r>
          <a:endParaRPr lang="en-US"/>
        </a:p>
      </dgm:t>
    </dgm:pt>
    <dgm:pt modelId="{9BED57F1-7D8A-4E87-A4E6-BA866A9D4DAC}" type="parTrans" cxnId="{9BC88D1C-DB70-4065-8A8A-A87C1723AB6A}">
      <dgm:prSet/>
      <dgm:spPr/>
      <dgm:t>
        <a:bodyPr/>
        <a:lstStyle/>
        <a:p>
          <a:endParaRPr lang="en-US"/>
        </a:p>
      </dgm:t>
    </dgm:pt>
    <dgm:pt modelId="{C9A79A2C-E6A3-4339-9DE9-97CEA07375B6}" type="sibTrans" cxnId="{9BC88D1C-DB70-4065-8A8A-A87C1723AB6A}">
      <dgm:prSet/>
      <dgm:spPr/>
      <dgm:t>
        <a:bodyPr/>
        <a:lstStyle/>
        <a:p>
          <a:endParaRPr lang="en-US"/>
        </a:p>
      </dgm:t>
    </dgm:pt>
    <dgm:pt modelId="{AAD1B22A-CAAB-4167-AB37-30DB1F922960}">
      <dgm:prSet/>
      <dgm:spPr/>
      <dgm:t>
        <a:bodyPr/>
        <a:lstStyle/>
        <a:p>
          <a:r>
            <a:rPr lang="nl-NL"/>
            <a:t>Social media </a:t>
          </a:r>
          <a:endParaRPr lang="en-US"/>
        </a:p>
      </dgm:t>
    </dgm:pt>
    <dgm:pt modelId="{23852F2E-45DF-4BA5-9798-5B86D7E51596}" type="parTrans" cxnId="{B00DD3EF-C249-4CAD-B565-D258E02060C6}">
      <dgm:prSet/>
      <dgm:spPr/>
      <dgm:t>
        <a:bodyPr/>
        <a:lstStyle/>
        <a:p>
          <a:endParaRPr lang="en-US"/>
        </a:p>
      </dgm:t>
    </dgm:pt>
    <dgm:pt modelId="{ACA3175A-45F4-4B31-B744-EB011BF8D95B}" type="sibTrans" cxnId="{B00DD3EF-C249-4CAD-B565-D258E02060C6}">
      <dgm:prSet/>
      <dgm:spPr/>
      <dgm:t>
        <a:bodyPr/>
        <a:lstStyle/>
        <a:p>
          <a:endParaRPr lang="en-US"/>
        </a:p>
      </dgm:t>
    </dgm:pt>
    <dgm:pt modelId="{9CAF2624-9FDE-4ABE-979E-AECAD551ABAB}" type="pres">
      <dgm:prSet presAssocID="{A02B00C9-712C-4F95-80C1-8E32B9110D13}" presName="root" presStyleCnt="0">
        <dgm:presLayoutVars>
          <dgm:dir/>
          <dgm:resizeHandles val="exact"/>
        </dgm:presLayoutVars>
      </dgm:prSet>
      <dgm:spPr/>
    </dgm:pt>
    <dgm:pt modelId="{5CFB1CE3-46DA-426C-AF57-7F58D2527517}" type="pres">
      <dgm:prSet presAssocID="{8C6B869E-CE9E-4B24-8D4B-2104BCABB033}" presName="compNode" presStyleCnt="0"/>
      <dgm:spPr/>
    </dgm:pt>
    <dgm:pt modelId="{A8BC5EFE-8287-426B-9F8C-BC8C30680255}" type="pres">
      <dgm:prSet presAssocID="{8C6B869E-CE9E-4B24-8D4B-2104BCABB03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2561D549-21CD-4838-9720-5D129119787A}" type="pres">
      <dgm:prSet presAssocID="{8C6B869E-CE9E-4B24-8D4B-2104BCABB033}" presName="spaceRect" presStyleCnt="0"/>
      <dgm:spPr/>
    </dgm:pt>
    <dgm:pt modelId="{980165D1-845F-44D7-97C8-DDE001B8007E}" type="pres">
      <dgm:prSet presAssocID="{8C6B869E-CE9E-4B24-8D4B-2104BCABB033}" presName="textRect" presStyleLbl="revTx" presStyleIdx="0" presStyleCnt="3">
        <dgm:presLayoutVars>
          <dgm:chMax val="1"/>
          <dgm:chPref val="1"/>
        </dgm:presLayoutVars>
      </dgm:prSet>
      <dgm:spPr/>
    </dgm:pt>
    <dgm:pt modelId="{5EEA0356-796B-45BC-A62C-131CE89540DE}" type="pres">
      <dgm:prSet presAssocID="{0C168B9D-28D4-4080-9104-C59D8CA9CDD3}" presName="sibTrans" presStyleCnt="0"/>
      <dgm:spPr/>
    </dgm:pt>
    <dgm:pt modelId="{B8B0B05E-35FF-4E44-95BA-89A05632CD39}" type="pres">
      <dgm:prSet presAssocID="{31243FC3-6D39-4665-80DE-33E69EF71ACB}" presName="compNode" presStyleCnt="0"/>
      <dgm:spPr/>
    </dgm:pt>
    <dgm:pt modelId="{3148FFBF-F6E1-4C46-AFA2-7C628C235A7D}" type="pres">
      <dgm:prSet presAssocID="{31243FC3-6D39-4665-80DE-33E69EF71A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70825E69-B08C-41B8-804D-359BEE9FE174}" type="pres">
      <dgm:prSet presAssocID="{31243FC3-6D39-4665-80DE-33E69EF71ACB}" presName="spaceRect" presStyleCnt="0"/>
      <dgm:spPr/>
    </dgm:pt>
    <dgm:pt modelId="{70A5FCBA-D122-4140-955C-B10C6044A09A}" type="pres">
      <dgm:prSet presAssocID="{31243FC3-6D39-4665-80DE-33E69EF71ACB}" presName="textRect" presStyleLbl="revTx" presStyleIdx="1" presStyleCnt="3">
        <dgm:presLayoutVars>
          <dgm:chMax val="1"/>
          <dgm:chPref val="1"/>
        </dgm:presLayoutVars>
      </dgm:prSet>
      <dgm:spPr/>
    </dgm:pt>
    <dgm:pt modelId="{9816E4B5-4ADC-477F-9EC4-0FE0EF4EB787}" type="pres">
      <dgm:prSet presAssocID="{C9A79A2C-E6A3-4339-9DE9-97CEA07375B6}" presName="sibTrans" presStyleCnt="0"/>
      <dgm:spPr/>
    </dgm:pt>
    <dgm:pt modelId="{3F3D7E67-69DD-43C6-B9F3-0AB945CF24E2}" type="pres">
      <dgm:prSet presAssocID="{AAD1B22A-CAAB-4167-AB37-30DB1F922960}" presName="compNode" presStyleCnt="0"/>
      <dgm:spPr/>
    </dgm:pt>
    <dgm:pt modelId="{D3ED4331-58BD-476C-ABD3-AE457F8D5AE1}" type="pres">
      <dgm:prSet presAssocID="{AAD1B22A-CAAB-4167-AB37-30DB1F92296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6D38020A-7342-4FCB-A86C-AD7F6D62D40D}" type="pres">
      <dgm:prSet presAssocID="{AAD1B22A-CAAB-4167-AB37-30DB1F922960}" presName="spaceRect" presStyleCnt="0"/>
      <dgm:spPr/>
    </dgm:pt>
    <dgm:pt modelId="{8BACB530-2685-49FB-853A-54C1181C3687}" type="pres">
      <dgm:prSet presAssocID="{AAD1B22A-CAAB-4167-AB37-30DB1F92296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BC88D1C-DB70-4065-8A8A-A87C1723AB6A}" srcId="{A02B00C9-712C-4F95-80C1-8E32B9110D13}" destId="{31243FC3-6D39-4665-80DE-33E69EF71ACB}" srcOrd="1" destOrd="0" parTransId="{9BED57F1-7D8A-4E87-A4E6-BA866A9D4DAC}" sibTransId="{C9A79A2C-E6A3-4339-9DE9-97CEA07375B6}"/>
    <dgm:cxn modelId="{436FEC59-6AB9-4435-9187-75F0C5D5398E}" type="presOf" srcId="{A02B00C9-712C-4F95-80C1-8E32B9110D13}" destId="{9CAF2624-9FDE-4ABE-979E-AECAD551ABAB}" srcOrd="0" destOrd="0" presId="urn:microsoft.com/office/officeart/2018/2/layout/IconLabelList"/>
    <dgm:cxn modelId="{9099C481-050B-4335-85C4-FB99E6CC2269}" type="presOf" srcId="{31243FC3-6D39-4665-80DE-33E69EF71ACB}" destId="{70A5FCBA-D122-4140-955C-B10C6044A09A}" srcOrd="0" destOrd="0" presId="urn:microsoft.com/office/officeart/2018/2/layout/IconLabelList"/>
    <dgm:cxn modelId="{9CAEC79C-C454-45B2-A213-A5BA349E7131}" type="presOf" srcId="{AAD1B22A-CAAB-4167-AB37-30DB1F922960}" destId="{8BACB530-2685-49FB-853A-54C1181C3687}" srcOrd="0" destOrd="0" presId="urn:microsoft.com/office/officeart/2018/2/layout/IconLabelList"/>
    <dgm:cxn modelId="{EAB1E8AD-9B9C-4316-BCC1-50144CAEE1FC}" type="presOf" srcId="{8C6B869E-CE9E-4B24-8D4B-2104BCABB033}" destId="{980165D1-845F-44D7-97C8-DDE001B8007E}" srcOrd="0" destOrd="0" presId="urn:microsoft.com/office/officeart/2018/2/layout/IconLabelList"/>
    <dgm:cxn modelId="{47B5F1D4-566E-4348-B5B2-22597FFEFFE3}" srcId="{A02B00C9-712C-4F95-80C1-8E32B9110D13}" destId="{8C6B869E-CE9E-4B24-8D4B-2104BCABB033}" srcOrd="0" destOrd="0" parTransId="{D65AE5EE-AF78-46CB-847D-6C9F6B3E58B9}" sibTransId="{0C168B9D-28D4-4080-9104-C59D8CA9CDD3}"/>
    <dgm:cxn modelId="{B00DD3EF-C249-4CAD-B565-D258E02060C6}" srcId="{A02B00C9-712C-4F95-80C1-8E32B9110D13}" destId="{AAD1B22A-CAAB-4167-AB37-30DB1F922960}" srcOrd="2" destOrd="0" parTransId="{23852F2E-45DF-4BA5-9798-5B86D7E51596}" sibTransId="{ACA3175A-45F4-4B31-B744-EB011BF8D95B}"/>
    <dgm:cxn modelId="{CFE7252E-0416-4E46-A34C-0171ADF796DF}" type="presParOf" srcId="{9CAF2624-9FDE-4ABE-979E-AECAD551ABAB}" destId="{5CFB1CE3-46DA-426C-AF57-7F58D2527517}" srcOrd="0" destOrd="0" presId="urn:microsoft.com/office/officeart/2018/2/layout/IconLabelList"/>
    <dgm:cxn modelId="{A58CDCCE-802A-41E5-9429-60F9F040EBAB}" type="presParOf" srcId="{5CFB1CE3-46DA-426C-AF57-7F58D2527517}" destId="{A8BC5EFE-8287-426B-9F8C-BC8C30680255}" srcOrd="0" destOrd="0" presId="urn:microsoft.com/office/officeart/2018/2/layout/IconLabelList"/>
    <dgm:cxn modelId="{0788C000-EA47-42D6-9340-896AFC3C1D24}" type="presParOf" srcId="{5CFB1CE3-46DA-426C-AF57-7F58D2527517}" destId="{2561D549-21CD-4838-9720-5D129119787A}" srcOrd="1" destOrd="0" presId="urn:microsoft.com/office/officeart/2018/2/layout/IconLabelList"/>
    <dgm:cxn modelId="{4C728750-00BE-4E23-B130-75FDF6A1E5A1}" type="presParOf" srcId="{5CFB1CE3-46DA-426C-AF57-7F58D2527517}" destId="{980165D1-845F-44D7-97C8-DDE001B8007E}" srcOrd="2" destOrd="0" presId="urn:microsoft.com/office/officeart/2018/2/layout/IconLabelList"/>
    <dgm:cxn modelId="{30967399-3C33-4BB5-BC5E-331E4E5F3F76}" type="presParOf" srcId="{9CAF2624-9FDE-4ABE-979E-AECAD551ABAB}" destId="{5EEA0356-796B-45BC-A62C-131CE89540DE}" srcOrd="1" destOrd="0" presId="urn:microsoft.com/office/officeart/2018/2/layout/IconLabelList"/>
    <dgm:cxn modelId="{11D35731-E274-4D8B-9C48-A4664665A726}" type="presParOf" srcId="{9CAF2624-9FDE-4ABE-979E-AECAD551ABAB}" destId="{B8B0B05E-35FF-4E44-95BA-89A05632CD39}" srcOrd="2" destOrd="0" presId="urn:microsoft.com/office/officeart/2018/2/layout/IconLabelList"/>
    <dgm:cxn modelId="{3D76F3E1-4B9A-4407-8D39-74803509FD84}" type="presParOf" srcId="{B8B0B05E-35FF-4E44-95BA-89A05632CD39}" destId="{3148FFBF-F6E1-4C46-AFA2-7C628C235A7D}" srcOrd="0" destOrd="0" presId="urn:microsoft.com/office/officeart/2018/2/layout/IconLabelList"/>
    <dgm:cxn modelId="{BF9D4503-558F-443D-B31B-148BEC79E665}" type="presParOf" srcId="{B8B0B05E-35FF-4E44-95BA-89A05632CD39}" destId="{70825E69-B08C-41B8-804D-359BEE9FE174}" srcOrd="1" destOrd="0" presId="urn:microsoft.com/office/officeart/2018/2/layout/IconLabelList"/>
    <dgm:cxn modelId="{4B14E49D-0287-473D-8156-E6990B927B36}" type="presParOf" srcId="{B8B0B05E-35FF-4E44-95BA-89A05632CD39}" destId="{70A5FCBA-D122-4140-955C-B10C6044A09A}" srcOrd="2" destOrd="0" presId="urn:microsoft.com/office/officeart/2018/2/layout/IconLabelList"/>
    <dgm:cxn modelId="{61E13434-C858-4598-834C-2908B869C67D}" type="presParOf" srcId="{9CAF2624-9FDE-4ABE-979E-AECAD551ABAB}" destId="{9816E4B5-4ADC-477F-9EC4-0FE0EF4EB787}" srcOrd="3" destOrd="0" presId="urn:microsoft.com/office/officeart/2018/2/layout/IconLabelList"/>
    <dgm:cxn modelId="{AB59C633-4D82-4F10-9E12-729A9EEC530A}" type="presParOf" srcId="{9CAF2624-9FDE-4ABE-979E-AECAD551ABAB}" destId="{3F3D7E67-69DD-43C6-B9F3-0AB945CF24E2}" srcOrd="4" destOrd="0" presId="urn:microsoft.com/office/officeart/2018/2/layout/IconLabelList"/>
    <dgm:cxn modelId="{41C5EE38-5872-4569-9697-3FC8854C1051}" type="presParOf" srcId="{3F3D7E67-69DD-43C6-B9F3-0AB945CF24E2}" destId="{D3ED4331-58BD-476C-ABD3-AE457F8D5AE1}" srcOrd="0" destOrd="0" presId="urn:microsoft.com/office/officeart/2018/2/layout/IconLabelList"/>
    <dgm:cxn modelId="{58054BD0-576B-4810-A4A1-7633C8F33E7F}" type="presParOf" srcId="{3F3D7E67-69DD-43C6-B9F3-0AB945CF24E2}" destId="{6D38020A-7342-4FCB-A86C-AD7F6D62D40D}" srcOrd="1" destOrd="0" presId="urn:microsoft.com/office/officeart/2018/2/layout/IconLabelList"/>
    <dgm:cxn modelId="{E67FAFBD-259E-48A4-A563-4227888D8A96}" type="presParOf" srcId="{3F3D7E67-69DD-43C6-B9F3-0AB945CF24E2}" destId="{8BACB530-2685-49FB-853A-54C1181C368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9D87F-DEF0-4E55-BA62-2C87918EEE27}">
      <dsp:nvSpPr>
        <dsp:cNvPr id="0" name=""/>
        <dsp:cNvSpPr/>
      </dsp:nvSpPr>
      <dsp:spPr>
        <a:xfrm>
          <a:off x="0" y="857488"/>
          <a:ext cx="6151562" cy="158305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0F382-F3D8-41C3-90B7-C257C2859458}">
      <dsp:nvSpPr>
        <dsp:cNvPr id="0" name=""/>
        <dsp:cNvSpPr/>
      </dsp:nvSpPr>
      <dsp:spPr>
        <a:xfrm>
          <a:off x="478874" y="1213675"/>
          <a:ext cx="870680" cy="870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BB9D0-D3E2-4474-96E6-783CE794AB0A}">
      <dsp:nvSpPr>
        <dsp:cNvPr id="0" name=""/>
        <dsp:cNvSpPr/>
      </dsp:nvSpPr>
      <dsp:spPr>
        <a:xfrm>
          <a:off x="1828428" y="857488"/>
          <a:ext cx="4323134" cy="158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40" tIns="167540" rIns="167540" bIns="167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Technologie binnen Maatschappelijk Zorg</a:t>
          </a:r>
          <a:endParaRPr lang="en-US" sz="2500" kern="1200"/>
        </a:p>
      </dsp:txBody>
      <dsp:txXfrm>
        <a:off x="1828428" y="857488"/>
        <a:ext cx="4323134" cy="1583055"/>
      </dsp:txXfrm>
    </dsp:sp>
    <dsp:sp modelId="{8DE3B5C5-D995-4136-8D45-9E8B08DFE992}">
      <dsp:nvSpPr>
        <dsp:cNvPr id="0" name=""/>
        <dsp:cNvSpPr/>
      </dsp:nvSpPr>
      <dsp:spPr>
        <a:xfrm>
          <a:off x="0" y="2836306"/>
          <a:ext cx="6151562" cy="158305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FF84D-2BD0-4336-80CA-2A6536456F00}">
      <dsp:nvSpPr>
        <dsp:cNvPr id="0" name=""/>
        <dsp:cNvSpPr/>
      </dsp:nvSpPr>
      <dsp:spPr>
        <a:xfrm>
          <a:off x="478874" y="3192494"/>
          <a:ext cx="870680" cy="870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91D1B-BF6D-49CA-BC94-3777D2B5B756}">
      <dsp:nvSpPr>
        <dsp:cNvPr id="0" name=""/>
        <dsp:cNvSpPr/>
      </dsp:nvSpPr>
      <dsp:spPr>
        <a:xfrm>
          <a:off x="1828428" y="2836306"/>
          <a:ext cx="4323134" cy="158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40" tIns="167540" rIns="167540" bIns="167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Waarom is dit een belangrijk punt denken jullie?</a:t>
          </a:r>
          <a:endParaRPr lang="en-US" sz="2500" kern="1200"/>
        </a:p>
      </dsp:txBody>
      <dsp:txXfrm>
        <a:off x="1828428" y="2836306"/>
        <a:ext cx="4323134" cy="1583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C5EFE-8287-426B-9F8C-BC8C30680255}">
      <dsp:nvSpPr>
        <dsp:cNvPr id="0" name=""/>
        <dsp:cNvSpPr/>
      </dsp:nvSpPr>
      <dsp:spPr>
        <a:xfrm>
          <a:off x="1130019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165D1-845F-44D7-97C8-DDE001B8007E}">
      <dsp:nvSpPr>
        <dsp:cNvPr id="0" name=""/>
        <dsp:cNvSpPr/>
      </dsp:nvSpPr>
      <dsp:spPr>
        <a:xfrm>
          <a:off x="344152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Hardware en software</a:t>
          </a:r>
          <a:endParaRPr lang="en-US" sz="2700" kern="1200"/>
        </a:p>
      </dsp:txBody>
      <dsp:txXfrm>
        <a:off x="344152" y="2013943"/>
        <a:ext cx="2857700" cy="720000"/>
      </dsp:txXfrm>
    </dsp:sp>
    <dsp:sp modelId="{3148FFBF-F6E1-4C46-AFA2-7C628C235A7D}">
      <dsp:nvSpPr>
        <dsp:cNvPr id="0" name=""/>
        <dsp:cNvSpPr/>
      </dsp:nvSpPr>
      <dsp:spPr>
        <a:xfrm>
          <a:off x="4487817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5FCBA-D122-4140-955C-B10C6044A09A}">
      <dsp:nvSpPr>
        <dsp:cNvPr id="0" name=""/>
        <dsp:cNvSpPr/>
      </dsp:nvSpPr>
      <dsp:spPr>
        <a:xfrm>
          <a:off x="3701950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Internet</a:t>
          </a:r>
          <a:endParaRPr lang="en-US" sz="2700" kern="1200"/>
        </a:p>
      </dsp:txBody>
      <dsp:txXfrm>
        <a:off x="3701950" y="2013943"/>
        <a:ext cx="2857700" cy="720000"/>
      </dsp:txXfrm>
    </dsp:sp>
    <dsp:sp modelId="{D3ED4331-58BD-476C-ABD3-AE457F8D5AE1}">
      <dsp:nvSpPr>
        <dsp:cNvPr id="0" name=""/>
        <dsp:cNvSpPr/>
      </dsp:nvSpPr>
      <dsp:spPr>
        <a:xfrm>
          <a:off x="7845615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CB530-2685-49FB-853A-54C1181C3687}">
      <dsp:nvSpPr>
        <dsp:cNvPr id="0" name=""/>
        <dsp:cNvSpPr/>
      </dsp:nvSpPr>
      <dsp:spPr>
        <a:xfrm>
          <a:off x="7059747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Social media </a:t>
          </a:r>
          <a:endParaRPr lang="en-US" sz="2700" kern="1200"/>
        </a:p>
      </dsp:txBody>
      <dsp:txXfrm>
        <a:off x="7059747" y="2013943"/>
        <a:ext cx="28577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11BD2C-7CBC-44FE-B3ED-A0FDD9504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Deskundigheid en organisatie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D09141-A545-4FA4-BB1D-F958C949F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Periode 8!</a:t>
            </a:r>
          </a:p>
          <a:p>
            <a:r>
              <a:rPr lang="nl-NL" dirty="0">
                <a:solidFill>
                  <a:schemeClr val="tx1"/>
                </a:solidFill>
              </a:rPr>
              <a:t>Thema 12, 13 en 17 uit het boek 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nl-NL" dirty="0">
                <a:solidFill>
                  <a:schemeClr val="tx1"/>
                </a:solidFill>
              </a:rPr>
              <a:t> Maatschappelijke zorg 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54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224B3-30A5-4685-A414-BE87D401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Volgende</a:t>
            </a:r>
            <a:r>
              <a:rPr lang="nl-NL" dirty="0"/>
              <a:t> </a:t>
            </a:r>
            <a:r>
              <a:rPr lang="nl-NL" b="1" dirty="0"/>
              <a:t>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A3051B-58D7-4BB9-94DB-6A5A7DEAD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/>
          </a:p>
          <a:p>
            <a:pPr lvl="0"/>
            <a:r>
              <a:rPr lang="nl-NL" sz="2400" dirty="0"/>
              <a:t>Werken met technologie (wat vraagt al die technologie van jou als professional) </a:t>
            </a:r>
          </a:p>
          <a:p>
            <a:pPr lvl="0"/>
            <a:r>
              <a:rPr lang="nl-NL" sz="2400" dirty="0"/>
              <a:t>Begeleiding bij technologie (hoe doe je dat als professional?)</a:t>
            </a:r>
          </a:p>
          <a:p>
            <a:pPr lvl="0"/>
            <a:r>
              <a:rPr lang="nl-NL" sz="2400" dirty="0"/>
              <a:t>Verdieping: Ouderen en technologie-acceptatie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16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EE84F-715D-461A-A986-B4A786E2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3E2668-6D0F-4495-A405-0F63968F0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200" dirty="0"/>
              <a:t>  </a:t>
            </a:r>
          </a:p>
          <a:p>
            <a:pPr marL="0" indent="0" algn="ctr">
              <a:buNone/>
            </a:pPr>
            <a:r>
              <a:rPr lang="nl-NL" sz="3200" dirty="0"/>
              <a:t> Samen besproken welke hoofdstukken we behandelen en wat de eindopdracht wordt 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5567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AAD0E-BCE8-41EC-99F6-444D72F5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nl-NL" b="1" dirty="0"/>
              <a:t>Eindopdracht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DB0AFF-2D9E-496D-A6D2-A1AA2A641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805" y="1990726"/>
            <a:ext cx="8446389" cy="4343661"/>
          </a:xfrm>
        </p:spPr>
        <p:txBody>
          <a:bodyPr>
            <a:normAutofit/>
          </a:bodyPr>
          <a:lstStyle/>
          <a:p>
            <a:endParaRPr lang="nl-NL" sz="2800" dirty="0"/>
          </a:p>
          <a:p>
            <a:r>
              <a:rPr lang="nl-NL" sz="2800" dirty="0"/>
              <a:t>Individueel verslag</a:t>
            </a:r>
          </a:p>
          <a:p>
            <a:pPr marL="0" indent="0">
              <a:buNone/>
            </a:pPr>
            <a:r>
              <a:rPr lang="nl-NL" sz="2400" dirty="0"/>
              <a:t>Bestaat uit alle opdrachten tijdens de les (vanaf les drie) </a:t>
            </a:r>
          </a:p>
          <a:p>
            <a:pPr marL="0" indent="0">
              <a:buNone/>
            </a:pPr>
            <a:r>
              <a:rPr lang="nl-NL" sz="2400" dirty="0"/>
              <a:t>Deze bundel je en wordt samen met de individuele reflectie je eindverslag</a:t>
            </a:r>
          </a:p>
          <a:p>
            <a:endParaRPr lang="nl-NL" sz="2800" dirty="0"/>
          </a:p>
          <a:p>
            <a:r>
              <a:rPr lang="nl-NL" sz="2800" dirty="0"/>
              <a:t>START reflectie </a:t>
            </a:r>
          </a:p>
        </p:txBody>
      </p:sp>
    </p:spTree>
    <p:extLst>
      <p:ext uri="{BB962C8B-B14F-4D97-AF65-F5344CB8AC3E}">
        <p14:creationId xmlns:p14="http://schemas.microsoft.com/office/powerpoint/2010/main" val="133549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6AA1B6B-9D57-4711-908E-E99A3BD7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nl-NL" dirty="0"/>
              <a:t>Vandaag: thema 13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ijdelijke aanduiding voor inhoud 6">
            <a:extLst>
              <a:ext uri="{FF2B5EF4-FFF2-40B4-BE49-F238E27FC236}">
                <a16:creationId xmlns:a16="http://schemas.microsoft.com/office/drawing/2014/main" id="{28DB00B4-164F-4AF3-A447-00D44F614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556064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60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D311D-40B3-4E09-A675-7EE6B1BA2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 b="1" dirty="0"/>
              <a:t>Technologie in organisaties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7D6ED4E-FA0A-460B-9922-EB1E862D9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166424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017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341F5-8049-448A-8BDF-E92649E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296" y="531101"/>
            <a:ext cx="5925310" cy="1174991"/>
          </a:xfrm>
        </p:spPr>
        <p:txBody>
          <a:bodyPr>
            <a:normAutofit/>
          </a:bodyPr>
          <a:lstStyle/>
          <a:p>
            <a:r>
              <a:rPr lang="nl-NL" sz="2400" b="1" dirty="0"/>
              <a:t>Technologie</a:t>
            </a:r>
            <a:r>
              <a:rPr lang="nl-NL" sz="2400" dirty="0"/>
              <a:t> </a:t>
            </a:r>
            <a:r>
              <a:rPr lang="nl-NL" sz="2400" b="1" dirty="0"/>
              <a:t>en</a:t>
            </a:r>
            <a:r>
              <a:rPr lang="nl-NL" sz="2400" dirty="0"/>
              <a:t> </a:t>
            </a:r>
            <a:r>
              <a:rPr lang="nl-NL" sz="2400" b="1" dirty="0"/>
              <a:t>de</a:t>
            </a:r>
            <a:r>
              <a:rPr lang="nl-NL" sz="2400" dirty="0"/>
              <a:t> </a:t>
            </a:r>
            <a:r>
              <a:rPr lang="nl-NL" sz="2400" b="1" dirty="0"/>
              <a:t>cliënt</a:t>
            </a:r>
            <a:r>
              <a:rPr lang="nl-NL" sz="2400" dirty="0"/>
              <a:t>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730BEA-BA79-4F64-B640-6E544F8AD3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70" r="-1" b="-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5D5C6501-5D80-44BB-BB60-B838F5CDA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4899" y="2133600"/>
            <a:ext cx="7181851" cy="43624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400" b="1" dirty="0"/>
              <a:t>E-health</a:t>
            </a:r>
            <a:endParaRPr lang="nl-NL" sz="2000" dirty="0"/>
          </a:p>
          <a:p>
            <a:pPr marL="0" indent="0">
              <a:lnSpc>
                <a:spcPct val="90000"/>
              </a:lnSpc>
              <a:buNone/>
            </a:pPr>
            <a:r>
              <a:rPr lang="nl-NL" sz="2400" dirty="0"/>
              <a:t>Om cliënten de regie over de eigen gezondheid en de ontvangen zorg te laten voeren en het contact met zorgverleners te vergemakkelijken, bestaat er E-health.</a:t>
            </a:r>
          </a:p>
          <a:p>
            <a:pPr marL="0" indent="0">
              <a:lnSpc>
                <a:spcPct val="90000"/>
              </a:lnSpc>
              <a:buNone/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400" b="1" dirty="0"/>
              <a:t>Domotica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sz="2400" dirty="0"/>
              <a:t>Voor cliënten bestaan er talloze technologische toepassingen die kunnen worden ingezet om de gezondheid en het welzijn in het dagelijkse leven te ondersteunen. Deze toepassingen vallen onder Domotica.</a:t>
            </a:r>
          </a:p>
          <a:p>
            <a:pPr>
              <a:lnSpc>
                <a:spcPct val="90000"/>
              </a:lnSpc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83409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DD4B4-D8F4-4742-BF69-80ADD814E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38480"/>
            <a:ext cx="7729728" cy="1188720"/>
          </a:xfrm>
        </p:spPr>
        <p:txBody>
          <a:bodyPr/>
          <a:lstStyle/>
          <a:p>
            <a:r>
              <a:rPr lang="nl-NL" b="1" dirty="0"/>
              <a:t>E-health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6B264D-3E71-4CCC-81D9-0D6F5D0A1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30400"/>
            <a:ext cx="8497824" cy="4754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E-health</a:t>
            </a:r>
            <a:r>
              <a:rPr lang="nl-NL" sz="2400" dirty="0"/>
              <a:t> betekent elektronische gezondheidszorg. E-health kent verschillende toepassingen:</a:t>
            </a:r>
          </a:p>
          <a:p>
            <a:pPr marL="0" indent="0">
              <a:buNone/>
            </a:pPr>
            <a:endParaRPr lang="nl-NL" sz="2400" dirty="0"/>
          </a:p>
          <a:p>
            <a:pPr lvl="0"/>
            <a:r>
              <a:rPr lang="nl-NL" sz="2400" dirty="0"/>
              <a:t>online gezondheidszaken regelen </a:t>
            </a:r>
          </a:p>
          <a:p>
            <a:pPr lvl="0"/>
            <a:r>
              <a:rPr lang="nl-NL" sz="2400" dirty="0"/>
              <a:t>zorg op afstand</a:t>
            </a:r>
          </a:p>
          <a:p>
            <a:pPr lvl="0"/>
            <a:r>
              <a:rPr lang="nl-NL" sz="2400" dirty="0"/>
              <a:t>E-consult</a:t>
            </a:r>
          </a:p>
          <a:p>
            <a:pPr lvl="0"/>
            <a:r>
              <a:rPr lang="nl-NL" sz="2400" dirty="0"/>
              <a:t>telemonitoring</a:t>
            </a:r>
          </a:p>
          <a:p>
            <a:pPr lvl="0"/>
            <a:r>
              <a:rPr lang="nl-NL" sz="2400" dirty="0"/>
              <a:t>E-</a:t>
            </a:r>
            <a:r>
              <a:rPr lang="nl-NL" sz="2400" dirty="0" err="1"/>
              <a:t>mentalhealth</a:t>
            </a:r>
            <a:r>
              <a:rPr lang="nl-NL" sz="2400" dirty="0"/>
              <a:t> 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3964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A60C80-7F2E-4541-B3F5-A0C6D66D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46532"/>
            <a:ext cx="7729728" cy="1188720"/>
          </a:xfrm>
        </p:spPr>
        <p:txBody>
          <a:bodyPr/>
          <a:lstStyle/>
          <a:p>
            <a:r>
              <a:rPr lang="nl-NL" b="1" dirty="0"/>
              <a:t>DOMOTICA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01EC9-3E32-4146-9CCE-47CA5A8A1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488" y="1957324"/>
            <a:ext cx="8701024" cy="4372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Domotica</a:t>
            </a:r>
            <a:r>
              <a:rPr lang="nl-NL" sz="2400" dirty="0"/>
              <a:t> is een verzamelnaam voor allerlei slimme toepassingen die je in huis kunt gebruiken en die het welzijn, de veiligheid en de gezondheid verbeteren. Domotica kan op verschillende gebieden worden ingezet:</a:t>
            </a:r>
          </a:p>
          <a:p>
            <a:pPr marL="0" indent="0">
              <a:buNone/>
            </a:pPr>
            <a:endParaRPr lang="nl-NL" sz="2400" dirty="0"/>
          </a:p>
          <a:p>
            <a:pPr lvl="0"/>
            <a:r>
              <a:rPr lang="nl-NL" sz="2400" dirty="0"/>
              <a:t>algemene dagelijkse levensverrichtingen (ADL)</a:t>
            </a:r>
          </a:p>
          <a:p>
            <a:pPr lvl="0"/>
            <a:r>
              <a:rPr lang="nl-NL" sz="2400" dirty="0"/>
              <a:t>persoonlijke gezondheid en veiligheid</a:t>
            </a:r>
          </a:p>
          <a:p>
            <a:pPr lvl="0"/>
            <a:r>
              <a:rPr lang="nl-NL" sz="2400" dirty="0"/>
              <a:t>mobiliteit</a:t>
            </a:r>
          </a:p>
          <a:p>
            <a:pPr lvl="0"/>
            <a:r>
              <a:rPr lang="nl-NL" sz="2400" dirty="0"/>
              <a:t>sociale interactie en communicatie.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5674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C692E-7B27-4D00-A94F-9BAE726D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= </a:t>
            </a:r>
            <a:r>
              <a:rPr lang="nl-NL"/>
              <a:t>casus uitwerken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81733A-543B-4052-B371-468E84599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Krijg je van mij per mail!</a:t>
            </a:r>
          </a:p>
        </p:txBody>
      </p:sp>
    </p:spTree>
    <p:extLst>
      <p:ext uri="{BB962C8B-B14F-4D97-AF65-F5344CB8AC3E}">
        <p14:creationId xmlns:p14="http://schemas.microsoft.com/office/powerpoint/2010/main" val="1675869047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266</Words>
  <Application>Microsoft Office PowerPoint</Application>
  <PresentationFormat>Breedbeeld</PresentationFormat>
  <Paragraphs>54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Pakket</vt:lpstr>
      <vt:lpstr>Deskundigheid en organisatie</vt:lpstr>
      <vt:lpstr>Vorige week</vt:lpstr>
      <vt:lpstr>Eindopdracht </vt:lpstr>
      <vt:lpstr>Vandaag: thema 13</vt:lpstr>
      <vt:lpstr>Technologie in organisaties</vt:lpstr>
      <vt:lpstr>Technologie en de cliënt  </vt:lpstr>
      <vt:lpstr>E-health</vt:lpstr>
      <vt:lpstr>DOMOTICA </vt:lpstr>
      <vt:lpstr>Opdracht = casus uitwerken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organisatie</dc:title>
  <dc:creator>Dana Wolters</dc:creator>
  <cp:lastModifiedBy>Dana Wolters</cp:lastModifiedBy>
  <cp:revision>4</cp:revision>
  <dcterms:created xsi:type="dcterms:W3CDTF">2020-05-19T09:54:31Z</dcterms:created>
  <dcterms:modified xsi:type="dcterms:W3CDTF">2020-05-25T06:22:42Z</dcterms:modified>
</cp:coreProperties>
</file>